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5"/>
  </p:notesMasterIdLst>
  <p:sldIdLst>
    <p:sldId id="256" r:id="rId2"/>
    <p:sldId id="257" r:id="rId3"/>
    <p:sldId id="265" r:id="rId4"/>
  </p:sldIdLst>
  <p:sldSz cx="14630400" cy="8229600"/>
  <p:notesSz cx="8229600" cy="14630400"/>
  <p:embeddedFontLst>
    <p:embeddedFont>
      <p:font typeface="GulimChe" panose="020B0609000101010101" pitchFamily="49" charset="-127"/>
      <p:regular r:id="rId6"/>
    </p:embeddedFont>
    <p:embeddedFont>
      <p:font typeface="Calibri" panose="020F0502020204030204" pitchFamily="34" charset="0"/>
      <p:regular r:id="rId7"/>
      <p:bold r:id="rId8"/>
      <p:italic r:id="rId9"/>
      <p:boldItalic r:id="rId10"/>
    </p:embeddedFont>
    <p:embeddedFont>
      <p:font typeface="Lora" panose="020B0604020202020204" charset="0"/>
      <p:regular r:id="rId11"/>
    </p:embeddedFont>
    <p:embeddedFont>
      <p:font typeface="Source Sans 3" panose="020B0604020202020204" charset="0"/>
      <p:regular r:id="rId1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38" y="1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font" Target="fonts/font2.fntdata"/><Relationship Id="rId12"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notesMaster" Target="notesMasters/notesMaster1.xml"/><Relationship Id="rId15" Type="http://schemas.openxmlformats.org/officeDocument/2006/relationships/theme" Target="theme/theme1.xml"/><Relationship Id="rId1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488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2E4CF"/>
          </a:solidFill>
          <a:ln/>
        </p:spPr>
      </p:sp>
      <p:sp>
        <p:nvSpPr>
          <p:cNvPr id="3" name="Shape 1"/>
          <p:cNvSpPr/>
          <p:nvPr/>
        </p:nvSpPr>
        <p:spPr>
          <a:xfrm>
            <a:off x="0" y="0"/>
            <a:ext cx="14630400" cy="8229600"/>
          </a:xfrm>
          <a:prstGeom prst="rect">
            <a:avLst/>
          </a:prstGeom>
          <a:solidFill>
            <a:srgbClr val="FEF5E7"/>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324124" y="2113240"/>
            <a:ext cx="7468553" cy="2112050"/>
          </a:xfrm>
          <a:prstGeom prst="rect">
            <a:avLst/>
          </a:prstGeom>
          <a:noFill/>
          <a:ln/>
        </p:spPr>
        <p:txBody>
          <a:bodyPr wrap="square" lIns="0" tIns="0" rIns="0" bIns="0" rtlCol="0" anchor="t"/>
          <a:lstStyle/>
          <a:p>
            <a:pPr marL="0" indent="0" algn="l">
              <a:lnSpc>
                <a:spcPts val="5500"/>
              </a:lnSpc>
              <a:buNone/>
            </a:pPr>
            <a:r>
              <a:rPr lang="en-US" sz="4400" dirty="0">
                <a:solidFill>
                  <a:srgbClr val="38512F"/>
                </a:solidFill>
                <a:latin typeface="Lora" pitchFamily="34" charset="0"/>
                <a:ea typeface="GulimChe" panose="020B0609000101010101" pitchFamily="49" charset="-127"/>
                <a:cs typeface="Lora" pitchFamily="34" charset="-120"/>
              </a:rPr>
              <a:t>Celebrating Excellence: 10 Best Works by Women from PEN Centers</a:t>
            </a:r>
            <a:endParaRPr lang="en-US" sz="4400" dirty="0"/>
          </a:p>
        </p:txBody>
      </p:sp>
      <p:sp>
        <p:nvSpPr>
          <p:cNvPr id="4" name="Text 1"/>
          <p:cNvSpPr/>
          <p:nvPr/>
        </p:nvSpPr>
        <p:spPr>
          <a:xfrm>
            <a:off x="6324124" y="4584263"/>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3" pitchFamily="34" charset="0"/>
                <a:ea typeface="Source Sans 3" pitchFamily="34" charset="-122"/>
                <a:cs typeface="Source Sans 3" pitchFamily="34" charset="-120"/>
              </a:rPr>
              <a:t>A curated collection showcasing outstanding literary achievements by women writers recognized by PEN Centers worldwide. Each work represents a unique voice contributing to global literature and the advancement of free expression.</a:t>
            </a:r>
            <a:endParaRPr lang="en-US" sz="1850" dirty="0"/>
          </a:p>
        </p:txBody>
      </p:sp>
      <p:pic>
        <p:nvPicPr>
          <p:cNvPr id="6" name="Grafik 5">
            <a:extLst>
              <a:ext uri="{FF2B5EF4-FFF2-40B4-BE49-F238E27FC236}">
                <a16:creationId xmlns:a16="http://schemas.microsoft.com/office/drawing/2014/main" id="{AFC81BA0-35E3-4E9E-AECD-11158DDA1FD5}"/>
              </a:ext>
            </a:extLst>
          </p:cNvPr>
          <p:cNvPicPr>
            <a:picLocks noChangeAspect="1"/>
          </p:cNvPicPr>
          <p:nvPr/>
        </p:nvPicPr>
        <p:blipFill>
          <a:blip r:embed="rId3"/>
          <a:stretch>
            <a:fillRect/>
          </a:stretch>
        </p:blipFill>
        <p:spPr>
          <a:xfrm>
            <a:off x="-177170" y="0"/>
            <a:ext cx="5493499" cy="8229600"/>
          </a:xfrm>
          <a:prstGeom prst="rect">
            <a:avLst/>
          </a:prstGeom>
        </p:spPr>
      </p:pic>
      <p:pic>
        <p:nvPicPr>
          <p:cNvPr id="8" name="Grafik 7">
            <a:extLst>
              <a:ext uri="{FF2B5EF4-FFF2-40B4-BE49-F238E27FC236}">
                <a16:creationId xmlns:a16="http://schemas.microsoft.com/office/drawing/2014/main" id="{DDD0C2D5-646A-4929-A581-16EC24579ABA}"/>
              </a:ext>
            </a:extLst>
          </p:cNvPr>
          <p:cNvPicPr>
            <a:picLocks noChangeAspect="1"/>
          </p:cNvPicPr>
          <p:nvPr/>
        </p:nvPicPr>
        <p:blipFill rotWithShape="1">
          <a:blip r:embed="rId4"/>
          <a:srcRect l="10166" t="5905" r="11685" b="15459"/>
          <a:stretch/>
        </p:blipFill>
        <p:spPr>
          <a:xfrm>
            <a:off x="12188143" y="266220"/>
            <a:ext cx="1736954" cy="174777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3" name="Text 0"/>
          <p:cNvSpPr/>
          <p:nvPr/>
        </p:nvSpPr>
        <p:spPr>
          <a:xfrm>
            <a:off x="4595149" y="982504"/>
            <a:ext cx="9205029" cy="1126569"/>
          </a:xfrm>
          <a:prstGeom prst="rect">
            <a:avLst/>
          </a:prstGeom>
          <a:noFill/>
          <a:ln/>
        </p:spPr>
        <p:txBody>
          <a:bodyPr wrap="square" lIns="0" tIns="0" rIns="0" bIns="0" rtlCol="0" anchor="t"/>
          <a:lstStyle/>
          <a:p>
            <a:pPr marL="0" indent="0" algn="l">
              <a:lnSpc>
                <a:spcPts val="4400"/>
              </a:lnSpc>
              <a:buNone/>
            </a:pPr>
            <a:r>
              <a:rPr lang="en-US" sz="3500" b="1" dirty="0">
                <a:solidFill>
                  <a:srgbClr val="38512F"/>
                </a:solidFill>
                <a:latin typeface="Lora" panose="020B0604020202020204" charset="0"/>
                <a:ea typeface="Lora" pitchFamily="34" charset="-122"/>
                <a:cs typeface="Lora" pitchFamily="34" charset="-120"/>
              </a:rPr>
              <a:t>The Stone Building and Other Stories</a:t>
            </a:r>
            <a:endParaRPr lang="en-US" sz="3500" b="1" dirty="0">
              <a:latin typeface="Lora" panose="020B0604020202020204" charset="0"/>
            </a:endParaRPr>
          </a:p>
        </p:txBody>
      </p:sp>
      <p:sp>
        <p:nvSpPr>
          <p:cNvPr id="4" name="Text 1"/>
          <p:cNvSpPr/>
          <p:nvPr/>
        </p:nvSpPr>
        <p:spPr>
          <a:xfrm>
            <a:off x="8679625" y="1746410"/>
            <a:ext cx="2060294" cy="422315"/>
          </a:xfrm>
          <a:prstGeom prst="rect">
            <a:avLst/>
          </a:prstGeom>
          <a:noFill/>
          <a:ln/>
        </p:spPr>
        <p:txBody>
          <a:bodyPr wrap="none" lIns="0" tIns="0" rIns="0" bIns="0" rtlCol="0" anchor="t"/>
          <a:lstStyle/>
          <a:p>
            <a:pPr marL="0" indent="0" algn="l">
              <a:lnSpc>
                <a:spcPts val="3300"/>
              </a:lnSpc>
              <a:buNone/>
            </a:pPr>
            <a:r>
              <a:rPr lang="en-US" sz="2650" dirty="0">
                <a:solidFill>
                  <a:srgbClr val="38512F"/>
                </a:solidFill>
                <a:ea typeface="Lora" pitchFamily="34" charset="-122"/>
                <a:cs typeface="Lora" pitchFamily="34" charset="-120"/>
              </a:rPr>
              <a:t>Aslı Erdoğan</a:t>
            </a:r>
            <a:endParaRPr lang="en-US" sz="2650" dirty="0"/>
          </a:p>
        </p:txBody>
      </p:sp>
      <p:sp>
        <p:nvSpPr>
          <p:cNvPr id="5" name="Text 2"/>
          <p:cNvSpPr/>
          <p:nvPr/>
        </p:nvSpPr>
        <p:spPr>
          <a:xfrm>
            <a:off x="4595149" y="3864459"/>
            <a:ext cx="9205029" cy="1532096"/>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Turkish writer and human rights activist known for her poignant narratives on exile and freedom. Erdoğan's work has been translated into more than twenty languages, earning her international recognition for her unflinching examination of state violence.</a:t>
            </a:r>
          </a:p>
          <a:p>
            <a:pPr>
              <a:lnSpc>
                <a:spcPts val="3000"/>
              </a:lnSpc>
            </a:pPr>
            <a:r>
              <a:rPr lang="en-US" sz="1850" dirty="0">
                <a:solidFill>
                  <a:srgbClr val="3A3630"/>
                </a:solidFill>
                <a:latin typeface="Source Sans 3" pitchFamily="34" charset="0"/>
              </a:rPr>
              <a:t>Link to bio:</a:t>
            </a:r>
          </a:p>
        </p:txBody>
      </p:sp>
      <p:sp>
        <p:nvSpPr>
          <p:cNvPr id="6" name="Text 3"/>
          <p:cNvSpPr/>
          <p:nvPr/>
        </p:nvSpPr>
        <p:spPr>
          <a:xfrm>
            <a:off x="6260783" y="5396555"/>
            <a:ext cx="7539395" cy="1149072"/>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This powerful collection explores themes of displacement and resilience through intimate stories. Each narrative illuminates the human condition in the face of political oppression and exile. Link:</a:t>
            </a:r>
          </a:p>
        </p:txBody>
      </p:sp>
      <p:sp>
        <p:nvSpPr>
          <p:cNvPr id="7" name="Text 4"/>
          <p:cNvSpPr/>
          <p:nvPr/>
        </p:nvSpPr>
        <p:spPr>
          <a:xfrm>
            <a:off x="6260783" y="6816437"/>
            <a:ext cx="7539394" cy="1149072"/>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ISBN: 978-1948226460 Publisher: Archipelago Books                           </a:t>
            </a:r>
          </a:p>
          <a:p>
            <a:pPr>
              <a:lnSpc>
                <a:spcPts val="3000"/>
              </a:lnSpc>
            </a:pPr>
            <a:r>
              <a:rPr lang="en-US" sz="1850" dirty="0">
                <a:solidFill>
                  <a:srgbClr val="3A3630"/>
                </a:solidFill>
                <a:latin typeface="Source Sans 3" pitchFamily="34" charset="0"/>
              </a:rPr>
              <a:t>Availability: Available worldwide in print and digital formats</a:t>
            </a:r>
          </a:p>
        </p:txBody>
      </p:sp>
      <p:pic>
        <p:nvPicPr>
          <p:cNvPr id="8" name="Grafik 7">
            <a:extLst>
              <a:ext uri="{FF2B5EF4-FFF2-40B4-BE49-F238E27FC236}">
                <a16:creationId xmlns:a16="http://schemas.microsoft.com/office/drawing/2014/main" id="{74CF84F3-B684-45F7-8E50-9BFF2AF95A65}"/>
              </a:ext>
            </a:extLst>
          </p:cNvPr>
          <p:cNvPicPr>
            <a:picLocks noChangeAspect="1"/>
          </p:cNvPicPr>
          <p:nvPr/>
        </p:nvPicPr>
        <p:blipFill rotWithShape="1">
          <a:blip r:embed="rId3"/>
          <a:srcRect l="22956" t="23947" r="22956" b="23948"/>
          <a:stretch/>
        </p:blipFill>
        <p:spPr>
          <a:xfrm>
            <a:off x="550312" y="982504"/>
            <a:ext cx="3668233" cy="4717687"/>
          </a:xfrm>
          <a:prstGeom prst="rect">
            <a:avLst/>
          </a:prstGeom>
        </p:spPr>
      </p:pic>
      <p:pic>
        <p:nvPicPr>
          <p:cNvPr id="10" name="Grafik 9">
            <a:extLst>
              <a:ext uri="{FF2B5EF4-FFF2-40B4-BE49-F238E27FC236}">
                <a16:creationId xmlns:a16="http://schemas.microsoft.com/office/drawing/2014/main" id="{08F76B35-B02C-4554-87CC-EB7E1B512962}"/>
              </a:ext>
            </a:extLst>
          </p:cNvPr>
          <p:cNvPicPr>
            <a:picLocks noChangeAspect="1"/>
          </p:cNvPicPr>
          <p:nvPr/>
        </p:nvPicPr>
        <p:blipFill>
          <a:blip r:embed="rId4"/>
          <a:stretch>
            <a:fillRect/>
          </a:stretch>
        </p:blipFill>
        <p:spPr>
          <a:xfrm>
            <a:off x="10731118" y="1545788"/>
            <a:ext cx="1895475" cy="24098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3" name="Text 0"/>
          <p:cNvSpPr/>
          <p:nvPr/>
        </p:nvSpPr>
        <p:spPr>
          <a:xfrm>
            <a:off x="734854" y="778431"/>
            <a:ext cx="5637967" cy="494109"/>
          </a:xfrm>
          <a:prstGeom prst="rect">
            <a:avLst/>
          </a:prstGeom>
          <a:noFill/>
          <a:ln/>
        </p:spPr>
        <p:txBody>
          <a:bodyPr wrap="none" lIns="0" tIns="0" rIns="0" bIns="0" rtlCol="0" anchor="t"/>
          <a:lstStyle/>
          <a:p>
            <a:pPr marL="0" indent="0" algn="l">
              <a:lnSpc>
                <a:spcPts val="3850"/>
              </a:lnSpc>
              <a:buNone/>
            </a:pPr>
            <a:r>
              <a:rPr lang="en-US" sz="3500" dirty="0">
                <a:solidFill>
                  <a:srgbClr val="38512F"/>
                </a:solidFill>
                <a:latin typeface="Lora" panose="020B0604020202020204" charset="0"/>
                <a:ea typeface="Lora" pitchFamily="34" charset="-122"/>
                <a:cs typeface="Lora" pitchFamily="34" charset="-120"/>
              </a:rPr>
              <a:t>Contact &amp; Further Information</a:t>
            </a:r>
            <a:endParaRPr lang="en-US" sz="3500" dirty="0">
              <a:latin typeface="Lora" panose="020B0604020202020204" charset="0"/>
            </a:endParaRPr>
          </a:p>
        </p:txBody>
      </p:sp>
      <p:sp>
        <p:nvSpPr>
          <p:cNvPr id="4" name="Shape 1"/>
          <p:cNvSpPr/>
          <p:nvPr/>
        </p:nvSpPr>
        <p:spPr>
          <a:xfrm>
            <a:off x="734854" y="1508641"/>
            <a:ext cx="7674293" cy="2580203"/>
          </a:xfrm>
          <a:prstGeom prst="roundRect">
            <a:avLst>
              <a:gd name="adj" fmla="val 1221"/>
            </a:avLst>
          </a:prstGeom>
          <a:noFill/>
          <a:ln/>
        </p:spPr>
      </p:sp>
      <p:sp>
        <p:nvSpPr>
          <p:cNvPr id="5" name="Text 2"/>
          <p:cNvSpPr/>
          <p:nvPr/>
        </p:nvSpPr>
        <p:spPr>
          <a:xfrm>
            <a:off x="967621" y="1741408"/>
            <a:ext cx="2470190" cy="308729"/>
          </a:xfrm>
          <a:prstGeom prst="rect">
            <a:avLst/>
          </a:prstGeom>
          <a:noFill/>
          <a:ln/>
        </p:spPr>
        <p:txBody>
          <a:bodyPr wrap="square" lIns="0" tIns="0" rIns="0" bIns="0" rtlCol="0" anchor="t"/>
          <a:lstStyle/>
          <a:p>
            <a:pPr>
              <a:lnSpc>
                <a:spcPts val="3000"/>
              </a:lnSpc>
            </a:pPr>
            <a:r>
              <a:rPr lang="en-US" sz="1850" b="1">
                <a:solidFill>
                  <a:srgbClr val="3A3630"/>
                </a:solidFill>
                <a:latin typeface="Source Sans 3" pitchFamily="34" charset="0"/>
              </a:rPr>
              <a:t>PEN Center Contact</a:t>
            </a:r>
            <a:endParaRPr lang="en-US" sz="1850" b="1" dirty="0">
              <a:solidFill>
                <a:srgbClr val="3A3630"/>
              </a:solidFill>
              <a:latin typeface="Source Sans 3" pitchFamily="34" charset="0"/>
            </a:endParaRPr>
          </a:p>
        </p:txBody>
      </p:sp>
      <p:sp>
        <p:nvSpPr>
          <p:cNvPr id="6" name="Text 3"/>
          <p:cNvSpPr/>
          <p:nvPr/>
        </p:nvSpPr>
        <p:spPr>
          <a:xfrm>
            <a:off x="967621" y="2176105"/>
            <a:ext cx="7208758" cy="1679972"/>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PEN Austria</a:t>
            </a:r>
          </a:p>
          <a:p>
            <a:pPr>
              <a:lnSpc>
                <a:spcPts val="3000"/>
              </a:lnSpc>
            </a:pPr>
            <a:r>
              <a:rPr lang="en-US" sz="1850" dirty="0" err="1">
                <a:solidFill>
                  <a:srgbClr val="3A3630"/>
                </a:solidFill>
                <a:latin typeface="Source Sans 3" pitchFamily="34" charset="0"/>
              </a:rPr>
              <a:t>Bankgasse</a:t>
            </a:r>
            <a:r>
              <a:rPr lang="en-US" sz="1850" dirty="0">
                <a:solidFill>
                  <a:srgbClr val="3A3630"/>
                </a:solidFill>
                <a:latin typeface="Source Sans 3" pitchFamily="34" charset="0"/>
              </a:rPr>
              <a:t> 8</a:t>
            </a:r>
          </a:p>
          <a:p>
            <a:pPr>
              <a:lnSpc>
                <a:spcPts val="3000"/>
              </a:lnSpc>
            </a:pPr>
            <a:r>
              <a:rPr lang="en-US" sz="1850" dirty="0">
                <a:solidFill>
                  <a:srgbClr val="3A3630"/>
                </a:solidFill>
                <a:latin typeface="Source Sans 3" pitchFamily="34" charset="0"/>
              </a:rPr>
              <a:t>1010- Vienna</a:t>
            </a:r>
          </a:p>
          <a:p>
            <a:pPr>
              <a:lnSpc>
                <a:spcPts val="3000"/>
              </a:lnSpc>
            </a:pPr>
            <a:r>
              <a:rPr lang="en-US" sz="1850" dirty="0">
                <a:solidFill>
                  <a:srgbClr val="3A3630"/>
                </a:solidFill>
                <a:latin typeface="Source Sans 3" pitchFamily="34" charset="0"/>
              </a:rPr>
              <a:t>Austria</a:t>
            </a:r>
          </a:p>
          <a:p>
            <a:pPr>
              <a:lnSpc>
                <a:spcPts val="3000"/>
              </a:lnSpc>
            </a:pPr>
            <a:r>
              <a:rPr lang="en-US" sz="1850" dirty="0">
                <a:solidFill>
                  <a:srgbClr val="3A3630"/>
                </a:solidFill>
                <a:latin typeface="Source Sans 3" pitchFamily="34" charset="0"/>
              </a:rPr>
              <a:t>Email: info@penclub.at</a:t>
            </a:r>
          </a:p>
        </p:txBody>
      </p:sp>
      <p:sp>
        <p:nvSpPr>
          <p:cNvPr id="7" name="Shape 4"/>
          <p:cNvSpPr/>
          <p:nvPr/>
        </p:nvSpPr>
        <p:spPr>
          <a:xfrm>
            <a:off x="734854" y="4298752"/>
            <a:ext cx="7674293" cy="1908215"/>
          </a:xfrm>
          <a:prstGeom prst="roundRect">
            <a:avLst>
              <a:gd name="adj" fmla="val 1651"/>
            </a:avLst>
          </a:prstGeom>
          <a:noFill/>
          <a:ln/>
        </p:spPr>
      </p:sp>
      <p:sp>
        <p:nvSpPr>
          <p:cNvPr id="8" name="Text 5"/>
          <p:cNvSpPr/>
          <p:nvPr/>
        </p:nvSpPr>
        <p:spPr>
          <a:xfrm>
            <a:off x="967621" y="4531519"/>
            <a:ext cx="2470190" cy="308729"/>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Follow Us</a:t>
            </a:r>
          </a:p>
        </p:txBody>
      </p:sp>
      <p:sp>
        <p:nvSpPr>
          <p:cNvPr id="9" name="Text 6"/>
          <p:cNvSpPr/>
          <p:nvPr/>
        </p:nvSpPr>
        <p:spPr>
          <a:xfrm>
            <a:off x="967621" y="4966216"/>
            <a:ext cx="7208758" cy="1007983"/>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Website: www.penclub.atFollow us on social media for updates on women writers and literary events.Explore more award-winning works and support free expression worldwide.</a:t>
            </a:r>
          </a:p>
        </p:txBody>
      </p:sp>
      <p:sp>
        <p:nvSpPr>
          <p:cNvPr id="10" name="Text 7"/>
          <p:cNvSpPr/>
          <p:nvPr/>
        </p:nvSpPr>
        <p:spPr>
          <a:xfrm>
            <a:off x="734854" y="6443067"/>
            <a:ext cx="7674293" cy="1007983"/>
          </a:xfrm>
          <a:prstGeom prst="rect">
            <a:avLst/>
          </a:prstGeom>
          <a:noFill/>
          <a:ln/>
        </p:spPr>
        <p:txBody>
          <a:bodyPr wrap="square" lIns="0" tIns="0" rIns="0" bIns="0" rtlCol="0" anchor="t"/>
          <a:lstStyle/>
          <a:p>
            <a:pPr>
              <a:lnSpc>
                <a:spcPts val="3000"/>
              </a:lnSpc>
            </a:pPr>
            <a:r>
              <a:rPr lang="en-US" sz="1850" dirty="0">
                <a:solidFill>
                  <a:srgbClr val="3A3630"/>
                </a:solidFill>
                <a:latin typeface="Source Sans 3" pitchFamily="34" charset="0"/>
              </a:rPr>
              <a:t>Join our community of readers and writers committed to celebrating diverse voices and defending the freedom to write. Contact your local PEN center to learn more about upcoming events and initiatives supporting women in literature.</a:t>
            </a:r>
          </a:p>
        </p:txBody>
      </p:sp>
      <p:pic>
        <p:nvPicPr>
          <p:cNvPr id="12" name="Grafik 11">
            <a:extLst>
              <a:ext uri="{FF2B5EF4-FFF2-40B4-BE49-F238E27FC236}">
                <a16:creationId xmlns:a16="http://schemas.microsoft.com/office/drawing/2014/main" id="{41315E46-661A-450E-9788-D76540722496}"/>
              </a:ext>
            </a:extLst>
          </p:cNvPr>
          <p:cNvPicPr>
            <a:picLocks noChangeAspect="1"/>
          </p:cNvPicPr>
          <p:nvPr/>
        </p:nvPicPr>
        <p:blipFill>
          <a:blip r:embed="rId3"/>
          <a:stretch>
            <a:fillRect/>
          </a:stretch>
        </p:blipFill>
        <p:spPr>
          <a:xfrm>
            <a:off x="9410218" y="-25956"/>
            <a:ext cx="5486400" cy="82296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234</Words>
  <Application>Microsoft Office PowerPoint</Application>
  <PresentationFormat>Benutzerdefiniert</PresentationFormat>
  <Paragraphs>22</Paragraphs>
  <Slides>3</Slides>
  <Notes>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vt:i4>
      </vt:variant>
    </vt:vector>
  </HeadingPairs>
  <TitlesOfParts>
    <vt:vector size="9" baseType="lpstr">
      <vt:lpstr>Lora</vt:lpstr>
      <vt:lpstr>Calibri</vt:lpstr>
      <vt:lpstr>GulimChe</vt:lpstr>
      <vt:lpstr>Source Sans 3</vt:lpstr>
      <vt:lpstr>Arial</vt:lpstr>
      <vt:lpstr>Office Theme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Jenamani Sarita</dc:creator>
  <cp:lastModifiedBy>Jenamani Sarita</cp:lastModifiedBy>
  <cp:revision>6</cp:revision>
  <dcterms:created xsi:type="dcterms:W3CDTF">2025-08-15T15:02:03Z</dcterms:created>
  <dcterms:modified xsi:type="dcterms:W3CDTF">2025-08-27T18:42:53Z</dcterms:modified>
</cp:coreProperties>
</file>